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2192000" cy="6858000"/>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80" autoAdjust="0"/>
    <p:restoredTop sz="94660"/>
  </p:normalViewPr>
  <p:slideViewPr>
    <p:cSldViewPr snapToGrid="0">
      <p:cViewPr varScale="1">
        <p:scale>
          <a:sx n="59" d="100"/>
          <a:sy n="59" d="100"/>
        </p:scale>
        <p:origin x="968" y="2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sv-SE"/>
              <a:t>Klicka här för att ändra mall för rubrikformat</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lvl1pPr algn="l">
              <a:defRPr/>
            </a:lvl1pPr>
          </a:lstStyle>
          <a:p>
            <a:fld id="{5007B5A4-9255-4C2C-8EC8-69BBA06833E8}" type="datetimeFigureOut">
              <a:rPr lang="sv-SE" smtClean="0"/>
              <a:t>2026-02-19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9F4AEEA-6FD6-4295-ACFC-5F4D98054DB6}" type="slidenum">
              <a:rPr lang="sv-SE" smtClean="0"/>
              <a:t>‹#›</a:t>
            </a:fld>
            <a:endParaRPr lang="sv-SE"/>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8758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5007B5A4-9255-4C2C-8EC8-69BBA06833E8}" type="datetimeFigureOut">
              <a:rPr lang="sv-SE" smtClean="0"/>
              <a:t>2026-02-19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9F4AEEA-6FD6-4295-ACFC-5F4D98054DB6}" type="slidenum">
              <a:rPr lang="sv-SE" smtClean="0"/>
              <a:t>‹#›</a:t>
            </a:fld>
            <a:endParaRPr lang="sv-SE"/>
          </a:p>
        </p:txBody>
      </p:sp>
    </p:spTree>
    <p:extLst>
      <p:ext uri="{BB962C8B-B14F-4D97-AF65-F5344CB8AC3E}">
        <p14:creationId xmlns:p14="http://schemas.microsoft.com/office/powerpoint/2010/main" val="3413046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5007B5A4-9255-4C2C-8EC8-69BBA06833E8}" type="datetimeFigureOut">
              <a:rPr lang="sv-SE" smtClean="0"/>
              <a:t>2026-02-19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9F4AEEA-6FD6-4295-ACFC-5F4D98054DB6}" type="slidenum">
              <a:rPr lang="sv-SE" smtClean="0"/>
              <a:t>‹#›</a:t>
            </a:fld>
            <a:endParaRPr lang="sv-SE"/>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5585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5007B5A4-9255-4C2C-8EC8-69BBA06833E8}" type="datetimeFigureOut">
              <a:rPr lang="sv-SE" smtClean="0"/>
              <a:t>2026-02-19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9F4AEEA-6FD6-4295-ACFC-5F4D98054DB6}" type="slidenum">
              <a:rPr lang="sv-SE" smtClean="0"/>
              <a:t>‹#›</a:t>
            </a:fld>
            <a:endParaRPr lang="sv-SE"/>
          </a:p>
        </p:txBody>
      </p:sp>
    </p:spTree>
    <p:extLst>
      <p:ext uri="{BB962C8B-B14F-4D97-AF65-F5344CB8AC3E}">
        <p14:creationId xmlns:p14="http://schemas.microsoft.com/office/powerpoint/2010/main" val="1450943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sv-SE"/>
              <a:t>Klicka här för att ändra mall för rubrikformat</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5007B5A4-9255-4C2C-8EC8-69BBA06833E8}" type="datetimeFigureOut">
              <a:rPr lang="sv-SE" smtClean="0"/>
              <a:t>2026-02-19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9F4AEEA-6FD6-4295-ACFC-5F4D98054DB6}" type="slidenum">
              <a:rPr lang="sv-SE" smtClean="0"/>
              <a:t>‹#›</a:t>
            </a:fld>
            <a:endParaRPr lang="sv-SE"/>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5031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5007B5A4-9255-4C2C-8EC8-69BBA06833E8}" type="datetimeFigureOut">
              <a:rPr lang="sv-SE" smtClean="0"/>
              <a:t>2026-02-19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9F4AEEA-6FD6-4295-ACFC-5F4D98054DB6}" type="slidenum">
              <a:rPr lang="sv-SE" smtClean="0"/>
              <a:t>‹#›</a:t>
            </a:fld>
            <a:endParaRPr lang="sv-SE"/>
          </a:p>
        </p:txBody>
      </p:sp>
    </p:spTree>
    <p:extLst>
      <p:ext uri="{BB962C8B-B14F-4D97-AF65-F5344CB8AC3E}">
        <p14:creationId xmlns:p14="http://schemas.microsoft.com/office/powerpoint/2010/main" val="597462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1024128" y="2967788"/>
            <a:ext cx="4754880" cy="334157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sv-SE"/>
              <a:t>Klicka här för att ändra format på bakgrundstexten</a:t>
            </a:r>
          </a:p>
        </p:txBody>
      </p:sp>
      <p:sp>
        <p:nvSpPr>
          <p:cNvPr id="6" name="Content Placeholder 5"/>
          <p:cNvSpPr>
            <a:spLocks noGrp="1"/>
          </p:cNvSpPr>
          <p:nvPr>
            <p:ph sz="quarter" idx="4"/>
          </p:nvPr>
        </p:nvSpPr>
        <p:spPr>
          <a:xfrm>
            <a:off x="5990888" y="2967788"/>
            <a:ext cx="4754880" cy="334157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5007B5A4-9255-4C2C-8EC8-69BBA06833E8}" type="datetimeFigureOut">
              <a:rPr lang="sv-SE" smtClean="0"/>
              <a:t>2026-02-19</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59F4AEEA-6FD6-4295-ACFC-5F4D98054DB6}" type="slidenum">
              <a:rPr lang="sv-SE" smtClean="0"/>
              <a:t>‹#›</a:t>
            </a:fld>
            <a:endParaRPr lang="sv-SE"/>
          </a:p>
        </p:txBody>
      </p:sp>
    </p:spTree>
    <p:extLst>
      <p:ext uri="{BB962C8B-B14F-4D97-AF65-F5344CB8AC3E}">
        <p14:creationId xmlns:p14="http://schemas.microsoft.com/office/powerpoint/2010/main" val="504264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5007B5A4-9255-4C2C-8EC8-69BBA06833E8}" type="datetimeFigureOut">
              <a:rPr lang="sv-SE" smtClean="0"/>
              <a:t>2026-02-19</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59F4AEEA-6FD6-4295-ACFC-5F4D98054DB6}" type="slidenum">
              <a:rPr lang="sv-SE" smtClean="0"/>
              <a:t>‹#›</a:t>
            </a:fld>
            <a:endParaRPr lang="sv-SE"/>
          </a:p>
        </p:txBody>
      </p:sp>
    </p:spTree>
    <p:extLst>
      <p:ext uri="{BB962C8B-B14F-4D97-AF65-F5344CB8AC3E}">
        <p14:creationId xmlns:p14="http://schemas.microsoft.com/office/powerpoint/2010/main" val="2075924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07B5A4-9255-4C2C-8EC8-69BBA06833E8}" type="datetimeFigureOut">
              <a:rPr lang="sv-SE" smtClean="0"/>
              <a:t>2026-02-19</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59F4AEEA-6FD6-4295-ACFC-5F4D98054DB6}" type="slidenum">
              <a:rPr lang="sv-SE" smtClean="0"/>
              <a:t>‹#›</a:t>
            </a:fld>
            <a:endParaRPr lang="sv-SE"/>
          </a:p>
        </p:txBody>
      </p:sp>
    </p:spTree>
    <p:extLst>
      <p:ext uri="{BB962C8B-B14F-4D97-AF65-F5344CB8AC3E}">
        <p14:creationId xmlns:p14="http://schemas.microsoft.com/office/powerpoint/2010/main" val="2836158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sv-SE"/>
              <a:t>Klicka här för att ändra mall för rubrikformat</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5007B5A4-9255-4C2C-8EC8-69BBA06833E8}" type="datetimeFigureOut">
              <a:rPr lang="sv-SE" smtClean="0"/>
              <a:t>2026-02-19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9F4AEEA-6FD6-4295-ACFC-5F4D98054DB6}" type="slidenum">
              <a:rPr lang="sv-SE" smtClean="0"/>
              <a:t>‹#›</a:t>
            </a:fld>
            <a:endParaRPr lang="sv-SE"/>
          </a:p>
        </p:txBody>
      </p:sp>
    </p:spTree>
    <p:extLst>
      <p:ext uri="{BB962C8B-B14F-4D97-AF65-F5344CB8AC3E}">
        <p14:creationId xmlns:p14="http://schemas.microsoft.com/office/powerpoint/2010/main" val="4053583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5007B5A4-9255-4C2C-8EC8-69BBA06833E8}" type="datetimeFigureOut">
              <a:rPr lang="sv-SE" smtClean="0"/>
              <a:t>2026-02-19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9F4AEEA-6FD6-4295-ACFC-5F4D98054DB6}" type="slidenum">
              <a:rPr lang="sv-SE" smtClean="0"/>
              <a:t>‹#›</a:t>
            </a:fld>
            <a:endParaRPr lang="sv-SE"/>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3122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007B5A4-9255-4C2C-8EC8-69BBA06833E8}" type="datetimeFigureOut">
              <a:rPr lang="sv-SE" smtClean="0"/>
              <a:t>2026-02-19</a:t>
            </a:fld>
            <a:endParaRPr lang="sv-SE"/>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sv-SE"/>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9F4AEEA-6FD6-4295-ACFC-5F4D98054DB6}" type="slidenum">
              <a:rPr lang="sv-SE" smtClean="0"/>
              <a:t>‹#›</a:t>
            </a:fld>
            <a:endParaRPr lang="sv-SE"/>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19404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mailto:anderssonivy@gmail.co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27">
            <a:extLst>
              <a:ext uri="{FF2B5EF4-FFF2-40B4-BE49-F238E27FC236}">
                <a16:creationId xmlns:a16="http://schemas.microsoft.com/office/drawing/2014/main" id="{C411DB08-1669-426B-BBEB-FAD285EF80FE}"/>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3274"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29">
            <a:extLst>
              <a:ext uri="{FF2B5EF4-FFF2-40B4-BE49-F238E27FC236}">
                <a16:creationId xmlns:a16="http://schemas.microsoft.com/office/drawing/2014/main" id="{029E4219-121F-4CD1-AA58-24746CD2923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0" y="0"/>
            <a:ext cx="718457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65968BC1-2335-C6DF-F7F0-E4217F432736}"/>
              </a:ext>
            </a:extLst>
          </p:cNvPr>
          <p:cNvSpPr>
            <a:spLocks noGrp="1"/>
          </p:cNvSpPr>
          <p:nvPr>
            <p:ph type="ctrTitle"/>
          </p:nvPr>
        </p:nvSpPr>
        <p:spPr>
          <a:xfrm>
            <a:off x="412781" y="883983"/>
            <a:ext cx="4013418" cy="2074629"/>
          </a:xfrm>
        </p:spPr>
        <p:txBody>
          <a:bodyPr anchor="b">
            <a:normAutofit/>
          </a:bodyPr>
          <a:lstStyle/>
          <a:p>
            <a:r>
              <a:rPr lang="sv-SE" sz="3200" dirty="0">
                <a:solidFill>
                  <a:srgbClr val="FFFFFF"/>
                </a:solidFill>
              </a:rPr>
              <a:t>Årsmöte </a:t>
            </a:r>
            <a:br>
              <a:rPr lang="sv-SE" sz="3200" dirty="0">
                <a:solidFill>
                  <a:srgbClr val="FFFFFF"/>
                </a:solidFill>
              </a:rPr>
            </a:br>
            <a:r>
              <a:rPr lang="sv-SE" sz="3200" dirty="0">
                <a:solidFill>
                  <a:srgbClr val="FFFFFF"/>
                </a:solidFill>
              </a:rPr>
              <a:t>svenska blå stjärnan</a:t>
            </a:r>
            <a:br>
              <a:rPr lang="sv-SE" sz="3200" dirty="0">
                <a:solidFill>
                  <a:srgbClr val="FFFFFF"/>
                </a:solidFill>
              </a:rPr>
            </a:br>
            <a:r>
              <a:rPr lang="sv-SE" sz="3200" dirty="0">
                <a:solidFill>
                  <a:srgbClr val="FFFFFF"/>
                </a:solidFill>
              </a:rPr>
              <a:t> </a:t>
            </a:r>
            <a:r>
              <a:rPr lang="sv-SE" sz="3200" dirty="0" err="1">
                <a:solidFill>
                  <a:srgbClr val="FFFFFF"/>
                </a:solidFill>
              </a:rPr>
              <a:t>kronobergsförbundet</a:t>
            </a:r>
            <a:endParaRPr lang="sv-SE" sz="3200" dirty="0">
              <a:solidFill>
                <a:srgbClr val="FFFFFF"/>
              </a:solidFill>
            </a:endParaRPr>
          </a:p>
        </p:txBody>
      </p:sp>
      <p:sp>
        <p:nvSpPr>
          <p:cNvPr id="3" name="Underrubrik 2">
            <a:extLst>
              <a:ext uri="{FF2B5EF4-FFF2-40B4-BE49-F238E27FC236}">
                <a16:creationId xmlns:a16="http://schemas.microsoft.com/office/drawing/2014/main" id="{B00974AA-19B4-F14B-5669-812C4B0D3993}"/>
              </a:ext>
            </a:extLst>
          </p:cNvPr>
          <p:cNvSpPr>
            <a:spLocks noGrp="1"/>
          </p:cNvSpPr>
          <p:nvPr>
            <p:ph type="subTitle" idx="1"/>
          </p:nvPr>
        </p:nvSpPr>
        <p:spPr>
          <a:xfrm>
            <a:off x="358244" y="3429001"/>
            <a:ext cx="6137874" cy="3282044"/>
          </a:xfrm>
        </p:spPr>
        <p:txBody>
          <a:bodyPr anchor="t">
            <a:normAutofit fontScale="92500" lnSpcReduction="20000"/>
          </a:bodyPr>
          <a:lstStyle/>
          <a:p>
            <a:r>
              <a:rPr lang="sv-SE" sz="2000" dirty="0">
                <a:solidFill>
                  <a:srgbClr val="FFFFFF"/>
                </a:solidFill>
              </a:rPr>
              <a:t>När: Söndag 22 mars, klockan 14 – 16.30 (cirka)</a:t>
            </a:r>
          </a:p>
          <a:p>
            <a:r>
              <a:rPr lang="sv-SE" sz="2000" dirty="0">
                <a:solidFill>
                  <a:srgbClr val="FFFFFF"/>
                </a:solidFill>
              </a:rPr>
              <a:t>Var: Växjö Ridklubb, </a:t>
            </a:r>
            <a:r>
              <a:rPr lang="sv-SE" sz="2000" dirty="0" err="1">
                <a:solidFill>
                  <a:srgbClr val="FFFFFF"/>
                </a:solidFill>
              </a:rPr>
              <a:t>Araby</a:t>
            </a:r>
            <a:r>
              <a:rPr lang="sv-SE" sz="2000" dirty="0">
                <a:solidFill>
                  <a:srgbClr val="FFFFFF"/>
                </a:solidFill>
              </a:rPr>
              <a:t>, Växjö. </a:t>
            </a:r>
          </a:p>
          <a:p>
            <a:r>
              <a:rPr lang="sv-SE" sz="2000" dirty="0">
                <a:solidFill>
                  <a:srgbClr val="FFFFFF"/>
                </a:solidFill>
              </a:rPr>
              <a:t>Anmälan: Senast onsdag 18 mars till Ivy Andersson. Mejl </a:t>
            </a:r>
            <a:r>
              <a:rPr lang="sv-SE" sz="2000" dirty="0">
                <a:solidFill>
                  <a:srgbClr val="FFFFFF"/>
                </a:solidFill>
                <a:hlinkClick r:id="rId2"/>
              </a:rPr>
              <a:t>anderssonivy@gmail.com</a:t>
            </a:r>
            <a:r>
              <a:rPr lang="sv-SE" sz="2000" dirty="0">
                <a:solidFill>
                  <a:srgbClr val="FFFFFF"/>
                </a:solidFill>
              </a:rPr>
              <a:t> eller telefon  0702 153 707. Du får närmare vägbeskrivning vid anmälan.</a:t>
            </a:r>
          </a:p>
          <a:p>
            <a:endParaRPr lang="sv-SE" sz="2000" dirty="0">
              <a:solidFill>
                <a:srgbClr val="FFFFFF"/>
              </a:solidFill>
            </a:endParaRPr>
          </a:p>
          <a:p>
            <a:r>
              <a:rPr lang="sv-SE" sz="2000" dirty="0">
                <a:solidFill>
                  <a:srgbClr val="FFFFFF"/>
                </a:solidFill>
              </a:rPr>
              <a:t>OBS! Som Blå Stjärnor är vi väl medvetna om smittrisker i djurstallar! Men vi vill ändå påminna om </a:t>
            </a:r>
            <a:r>
              <a:rPr lang="sv-SE" sz="2000" dirty="0" err="1">
                <a:solidFill>
                  <a:srgbClr val="FFFFFF"/>
                </a:solidFill>
              </a:rPr>
              <a:t>SVA´s</a:t>
            </a:r>
            <a:r>
              <a:rPr lang="sv-SE" sz="2000" dirty="0">
                <a:solidFill>
                  <a:srgbClr val="FFFFFF"/>
                </a:solidFill>
              </a:rPr>
              <a:t> rekommendationer för att minska risken att smittämnen kommer in i stallen: Kom i helt rena kläder och skor, inte i kläder du använt i andra stall.  </a:t>
            </a:r>
          </a:p>
          <a:p>
            <a:endParaRPr lang="sv-SE" sz="2000" dirty="0">
              <a:solidFill>
                <a:srgbClr val="FFFFFF"/>
              </a:solidFill>
            </a:endParaRPr>
          </a:p>
          <a:p>
            <a:r>
              <a:rPr lang="sv-SE" sz="2000" dirty="0">
                <a:solidFill>
                  <a:srgbClr val="FFFFFF"/>
                </a:solidFill>
              </a:rPr>
              <a:t>Vi har med oss informationsmaterial.</a:t>
            </a:r>
          </a:p>
          <a:p>
            <a:endParaRPr lang="sv-SE" sz="2000" dirty="0">
              <a:solidFill>
                <a:srgbClr val="FFFFFF"/>
              </a:solidFill>
            </a:endParaRPr>
          </a:p>
          <a:p>
            <a:endParaRPr lang="sv-SE" sz="2000" dirty="0">
              <a:solidFill>
                <a:srgbClr val="FFFFFF"/>
              </a:solidFill>
            </a:endParaRPr>
          </a:p>
          <a:p>
            <a:endParaRPr lang="sv-SE" sz="2000" dirty="0">
              <a:solidFill>
                <a:srgbClr val="FFFFFF"/>
              </a:solidFill>
            </a:endParaRPr>
          </a:p>
          <a:p>
            <a:endParaRPr lang="sv-SE" sz="2000" dirty="0">
              <a:solidFill>
                <a:srgbClr val="FFFFFF"/>
              </a:solidFill>
            </a:endParaRPr>
          </a:p>
        </p:txBody>
      </p:sp>
      <p:cxnSp>
        <p:nvCxnSpPr>
          <p:cNvPr id="36" name="Straight Connector 31" hidden="1">
            <a:extLst>
              <a:ext uri="{FF2B5EF4-FFF2-40B4-BE49-F238E27FC236}">
                <a16:creationId xmlns:a16="http://schemas.microsoft.com/office/drawing/2014/main" id="{52F50912-06FD-4216-BAD3-21050F59564A}"/>
              </a:ext>
              <a:ext uri="{C183D7F6-B498-43B3-948B-1728B52AA6E4}">
                <adec:decorative xmlns:adec="http://schemas.microsoft.com/office/drawing/2017/decorative" val="1"/>
              </a:ext>
            </a:extLst>
          </p:cNvPr>
          <p:cNvCxnSpPr>
            <a:cxnSpLocks noChangeAspect="1"/>
          </p:cNvCxnSpPr>
          <p:nvPr>
            <p:extLst>
              <p:ext uri="{386F3935-93C4-4BCD-93E2-E3B085C9AB24}">
                <p16:designElem xmlns:p16="http://schemas.microsoft.com/office/powerpoint/2015/main" val="1"/>
              </p:ext>
            </p:extLst>
          </p:nvPr>
        </p:nvCxnSpPr>
        <p:spPr>
          <a:xfrm>
            <a:off x="609600" y="3765314"/>
            <a:ext cx="6009749" cy="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4" name="textruta 3">
            <a:extLst>
              <a:ext uri="{FF2B5EF4-FFF2-40B4-BE49-F238E27FC236}">
                <a16:creationId xmlns:a16="http://schemas.microsoft.com/office/drawing/2014/main" id="{B809687A-9725-5F55-EAF8-FFAC83EDB6CA}"/>
              </a:ext>
            </a:extLst>
          </p:cNvPr>
          <p:cNvSpPr txBox="1"/>
          <p:nvPr/>
        </p:nvSpPr>
        <p:spPr>
          <a:xfrm>
            <a:off x="7326086" y="77706"/>
            <a:ext cx="4735285" cy="6555641"/>
          </a:xfrm>
          <a:prstGeom prst="rect">
            <a:avLst/>
          </a:prstGeom>
          <a:noFill/>
        </p:spPr>
        <p:txBody>
          <a:bodyPr wrap="square" rtlCol="0">
            <a:spAutoFit/>
          </a:bodyPr>
          <a:lstStyle/>
          <a:p>
            <a:r>
              <a:rPr lang="sv-SE" sz="2000" dirty="0"/>
              <a:t>PROGRAM</a:t>
            </a:r>
          </a:p>
          <a:p>
            <a:endParaRPr lang="sv-SE" sz="2000" dirty="0"/>
          </a:p>
          <a:p>
            <a:pPr marL="457200" indent="-457200">
              <a:buFont typeface="+mj-lt"/>
              <a:buAutoNum type="arabicPeriod"/>
            </a:pPr>
            <a:r>
              <a:rPr lang="sv-SE" sz="2000"/>
              <a:t>Sedvanliga årsmötesförhandlingar.</a:t>
            </a:r>
            <a:endParaRPr lang="sv-SE" sz="2000" dirty="0"/>
          </a:p>
          <a:p>
            <a:pPr marL="457200" indent="-457200">
              <a:buFont typeface="+mj-lt"/>
              <a:buAutoNum type="arabicPeriod"/>
            </a:pPr>
            <a:endParaRPr lang="sv-SE" sz="2000" dirty="0"/>
          </a:p>
          <a:p>
            <a:pPr marL="457200" indent="-457200">
              <a:buFont typeface="+mj-lt"/>
              <a:buAutoNum type="arabicPeriod"/>
            </a:pPr>
            <a:r>
              <a:rPr lang="sv-SE" sz="2000" dirty="0"/>
              <a:t>Fika: Styrelsen bjuder på hembakat. Vi provar bland annat recept från Kristidskokboken. Det kan bli Klacklappar, Potatistårta, Brödsoppa och annat ovanligt.</a:t>
            </a:r>
          </a:p>
          <a:p>
            <a:pPr marL="457200" indent="-457200">
              <a:buFont typeface="+mj-lt"/>
              <a:buAutoNum type="arabicPeriod"/>
            </a:pPr>
            <a:endParaRPr lang="sv-SE" sz="2000" dirty="0"/>
          </a:p>
          <a:p>
            <a:pPr marL="457200" indent="-457200">
              <a:buFont typeface="+mj-lt"/>
              <a:buAutoNum type="arabicPeriod"/>
            </a:pPr>
            <a:r>
              <a:rPr lang="sv-SE" sz="2000" dirty="0"/>
              <a:t>Föredrag av Ewa Jonsson, beredskapshandläggare på Länsstyrelsens Enhet för Försvar och beredskap. Ewa kommer att berätta om krisberedskap och civilt försvar samt om Länsstyrelsens roll och samverkan med frivilliga försvarsorganisationer, som t ex Blå Stjärnan!</a:t>
            </a:r>
          </a:p>
          <a:p>
            <a:pPr marL="457200" indent="-457200">
              <a:buFont typeface="+mj-lt"/>
              <a:buAutoNum type="arabicPeriod"/>
            </a:pPr>
            <a:endParaRPr lang="sv-SE" sz="2000" dirty="0"/>
          </a:p>
          <a:p>
            <a:pPr marL="457200" indent="-457200">
              <a:buFont typeface="+mj-lt"/>
              <a:buAutoNum type="arabicPeriod"/>
            </a:pPr>
            <a:r>
              <a:rPr lang="sv-SE" sz="2000" dirty="0"/>
              <a:t>Rundvandring med guidning i häststallen.</a:t>
            </a:r>
          </a:p>
        </p:txBody>
      </p:sp>
      <p:pic>
        <p:nvPicPr>
          <p:cNvPr id="6" name="Bildobjekt 5" descr="En bild som visar Teckensnitt, logotyp, symbol, Grafik&#10;&#10;AI-genererat innehåll kan vara felaktigt.">
            <a:extLst>
              <a:ext uri="{FF2B5EF4-FFF2-40B4-BE49-F238E27FC236}">
                <a16:creationId xmlns:a16="http://schemas.microsoft.com/office/drawing/2014/main" id="{65EE5BFC-D7A5-4B3E-311E-3522ADD070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6632" y="224651"/>
            <a:ext cx="2157507" cy="2733961"/>
          </a:xfrm>
          <a:prstGeom prst="rect">
            <a:avLst/>
          </a:prstGeom>
          <a:ln w="19050">
            <a:solidFill>
              <a:srgbClr val="0070C0"/>
            </a:solidFill>
          </a:ln>
        </p:spPr>
      </p:pic>
      <p:cxnSp>
        <p:nvCxnSpPr>
          <p:cNvPr id="10" name="Rak koppling 9">
            <a:extLst>
              <a:ext uri="{FF2B5EF4-FFF2-40B4-BE49-F238E27FC236}">
                <a16:creationId xmlns:a16="http://schemas.microsoft.com/office/drawing/2014/main" id="{97CFE46B-4014-BFD0-7892-EF2518AB7319}"/>
              </a:ext>
            </a:extLst>
          </p:cNvPr>
          <p:cNvCxnSpPr>
            <a:cxnSpLocks/>
          </p:cNvCxnSpPr>
          <p:nvPr/>
        </p:nvCxnSpPr>
        <p:spPr>
          <a:xfrm>
            <a:off x="358244" y="3257554"/>
            <a:ext cx="641267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3567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60</TotalTime>
  <Words>193</Words>
  <Application>Microsoft Office PowerPoint</Application>
  <PresentationFormat>Bredbild</PresentationFormat>
  <Paragraphs>19</Paragraphs>
  <Slides>1</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vt:i4>
      </vt:variant>
    </vt:vector>
  </HeadingPairs>
  <TitlesOfParts>
    <vt:vector size="5" baseType="lpstr">
      <vt:lpstr>Tw Cen MT</vt:lpstr>
      <vt:lpstr>Tw Cen MT Condensed</vt:lpstr>
      <vt:lpstr>Wingdings 3</vt:lpstr>
      <vt:lpstr>Integral</vt:lpstr>
      <vt:lpstr>Årsmöte  svenska blå stjärnan  kronobergsförbundet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Johansson Eva    Kronobergs distrikt</dc:creator>
  <cp:lastModifiedBy>Johansson Eva    Kronobergs distrikt</cp:lastModifiedBy>
  <cp:revision>4</cp:revision>
  <cp:lastPrinted>2026-02-19T19:05:37Z</cp:lastPrinted>
  <dcterms:created xsi:type="dcterms:W3CDTF">2026-02-16T18:08:42Z</dcterms:created>
  <dcterms:modified xsi:type="dcterms:W3CDTF">2026-02-19T19:05:55Z</dcterms:modified>
</cp:coreProperties>
</file>